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425A-F36F-4D7C-AAC4-B6325B51F3A4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7943-F7DB-4228-AB67-34F18F4B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425A-F36F-4D7C-AAC4-B6325B51F3A4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7943-F7DB-4228-AB67-34F18F4B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425A-F36F-4D7C-AAC4-B6325B51F3A4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7943-F7DB-4228-AB67-34F18F4B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425A-F36F-4D7C-AAC4-B6325B51F3A4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7943-F7DB-4228-AB67-34F18F4B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425A-F36F-4D7C-AAC4-B6325B51F3A4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7943-F7DB-4228-AB67-34F18F4B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425A-F36F-4D7C-AAC4-B6325B51F3A4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7943-F7DB-4228-AB67-34F18F4B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425A-F36F-4D7C-AAC4-B6325B51F3A4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7943-F7DB-4228-AB67-34F18F4B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425A-F36F-4D7C-AAC4-B6325B51F3A4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7943-F7DB-4228-AB67-34F18F4B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425A-F36F-4D7C-AAC4-B6325B51F3A4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7943-F7DB-4228-AB67-34F18F4B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425A-F36F-4D7C-AAC4-B6325B51F3A4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7943-F7DB-4228-AB67-34F18F4B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425A-F36F-4D7C-AAC4-B6325B51F3A4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2B7943-F7DB-4228-AB67-34F18F4BEF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05425A-F36F-4D7C-AAC4-B6325B51F3A4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2B7943-F7DB-4228-AB67-34F18F4BEF2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7927848" cy="32004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Selection and Formulation of a topic/Research Problem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Lecture Outlines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>
            <a:normAutofit/>
          </a:bodyPr>
          <a:lstStyle/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Nature and importance of research problem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Steps involved in the selection of problem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Difficulties in deciding upon a research problem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Factors needs to remember while selecting a research problem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7711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Formulation and Selection of a Research Topic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1. Formulation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and selection of a Research Topic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Research starts from answering the ‘what and why’ questions, i.e. what you want to know and why you want to know.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2. The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process involved in selecting a research problem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Select the subject matter of the research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Conduct preliminary study/ study literature on the problem under consideration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Understand the nature of the problem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Develop the idea of your research through discussion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Articulate the statement of your research problem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524000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Factors need to remember while selecting a research topic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686800" cy="4267200"/>
          </a:xfrm>
        </p:spPr>
        <p:txBody>
          <a:bodyPr>
            <a:noAutofit/>
          </a:bodyPr>
          <a:lstStyle/>
          <a:p>
            <a:pPr lvl="0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Research is to fill the gap in the relevant field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Personal familiarity and interest of the researcher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Feasibility of research problem with respect to time, money and energy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The research problem must be manageable/under control of researcher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The qualification and experience of the researcher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Factors need to remember while selecting a research topic (Continued)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>
            <a:normAutofit/>
          </a:bodyPr>
          <a:lstStyle/>
          <a:p>
            <a:pPr lvl="0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The research problem should not be vague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Controversial subjects should be avoided by students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Practicality/ practical usefulness of the research problem; importance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The availability of resources/literature on the research problem selected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The data should be easily available on the research problem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231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Constantia</vt:lpstr>
      <vt:lpstr>Times New Roman</vt:lpstr>
      <vt:lpstr>Wingdings 2</vt:lpstr>
      <vt:lpstr>Flow</vt:lpstr>
      <vt:lpstr>      Selection and Formulation of a topic/Research Problem </vt:lpstr>
      <vt:lpstr>Lecture Outlines </vt:lpstr>
      <vt:lpstr>Formulation and Selection of a Research Topic</vt:lpstr>
      <vt:lpstr>Factors need to remember while selecting a research topic</vt:lpstr>
      <vt:lpstr>Factors need to remember while selecting a research topic (Continued)</vt:lpstr>
    </vt:vector>
  </TitlesOfParts>
  <Company>Project-OS.org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Phases of Scientific Procedure</dc:title>
  <dc:creator>Dr Basharat</dc:creator>
  <cp:lastModifiedBy>Dr. Shakeel Ahmed</cp:lastModifiedBy>
  <cp:revision>8</cp:revision>
  <dcterms:created xsi:type="dcterms:W3CDTF">2011-10-20T01:42:17Z</dcterms:created>
  <dcterms:modified xsi:type="dcterms:W3CDTF">2019-10-03T05:26:01Z</dcterms:modified>
</cp:coreProperties>
</file>